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78" r:id="rId2"/>
    <p:sldId id="279" r:id="rId3"/>
    <p:sldId id="280" r:id="rId4"/>
    <p:sldId id="281" r:id="rId5"/>
    <p:sldId id="282" r:id="rId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Untitled Section" id="{FD5E5892-F4E0-419D-8A6D-057030F6221C}">
          <p14:sldIdLst>
            <p14:sldId id="278"/>
            <p14:sldId id="279"/>
            <p14:sldId id="280"/>
            <p14:sldId id="281"/>
            <p14:sldId id="28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2AFDBE-17D2-4793-A1CE-1AB35847EEEC}" v="36" dt="2026-02-14T18:34:06.3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341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>
          <a:extLst>
            <a:ext uri="{FF2B5EF4-FFF2-40B4-BE49-F238E27FC236}">
              <a16:creationId xmlns:a16="http://schemas.microsoft.com/office/drawing/2014/main" id="{BDA1AA5F-1D3B-28F3-AEB1-660E1BBA3E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26:notes">
            <a:extLst>
              <a:ext uri="{FF2B5EF4-FFF2-40B4-BE49-F238E27FC236}">
                <a16:creationId xmlns:a16="http://schemas.microsoft.com/office/drawing/2014/main" id="{7F00ACD4-9FA7-6D82-4798-BCC3795D3C1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26:notes">
            <a:extLst>
              <a:ext uri="{FF2B5EF4-FFF2-40B4-BE49-F238E27FC236}">
                <a16:creationId xmlns:a16="http://schemas.microsoft.com/office/drawing/2014/main" id="{7F7F3550-09A0-5F75-3077-8C7EE92C73E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430608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>
          <a:extLst>
            <a:ext uri="{FF2B5EF4-FFF2-40B4-BE49-F238E27FC236}">
              <a16:creationId xmlns:a16="http://schemas.microsoft.com/office/drawing/2014/main" id="{A24809FE-0D7A-31F5-B2A3-69DED2B307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26:notes">
            <a:extLst>
              <a:ext uri="{FF2B5EF4-FFF2-40B4-BE49-F238E27FC236}">
                <a16:creationId xmlns:a16="http://schemas.microsoft.com/office/drawing/2014/main" id="{4515F02E-ED2C-FC93-3E3C-56D4ECBD8A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26:notes">
            <a:extLst>
              <a:ext uri="{FF2B5EF4-FFF2-40B4-BE49-F238E27FC236}">
                <a16:creationId xmlns:a16="http://schemas.microsoft.com/office/drawing/2014/main" id="{6E5C2526-8894-FCD3-9FC3-6ADA9948BEB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9604590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>
          <a:extLst>
            <a:ext uri="{FF2B5EF4-FFF2-40B4-BE49-F238E27FC236}">
              <a16:creationId xmlns:a16="http://schemas.microsoft.com/office/drawing/2014/main" id="{E4004167-F1AB-5E89-4ACF-C1A9393D08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26:notes">
            <a:extLst>
              <a:ext uri="{FF2B5EF4-FFF2-40B4-BE49-F238E27FC236}">
                <a16:creationId xmlns:a16="http://schemas.microsoft.com/office/drawing/2014/main" id="{A1B56EF7-525F-D837-8738-08B8B9E05E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26:notes">
            <a:extLst>
              <a:ext uri="{FF2B5EF4-FFF2-40B4-BE49-F238E27FC236}">
                <a16:creationId xmlns:a16="http://schemas.microsoft.com/office/drawing/2014/main" id="{896CAC1E-9485-8E1B-36D3-A6CAA27B10C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3813114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>
          <a:extLst>
            <a:ext uri="{FF2B5EF4-FFF2-40B4-BE49-F238E27FC236}">
              <a16:creationId xmlns:a16="http://schemas.microsoft.com/office/drawing/2014/main" id="{7F5D26BB-ECCE-2556-2DBB-47F35FFC06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26:notes">
            <a:extLst>
              <a:ext uri="{FF2B5EF4-FFF2-40B4-BE49-F238E27FC236}">
                <a16:creationId xmlns:a16="http://schemas.microsoft.com/office/drawing/2014/main" id="{A759F47D-25F9-5ED6-1C74-575A9EED57C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26:notes">
            <a:extLst>
              <a:ext uri="{FF2B5EF4-FFF2-40B4-BE49-F238E27FC236}">
                <a16:creationId xmlns:a16="http://schemas.microsoft.com/office/drawing/2014/main" id="{ACFFA4F8-854D-A3DC-C135-9843555F9D7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060710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 rot="5400000">
            <a:off x="10688638" y="1371611"/>
            <a:ext cx="5851525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 rot="5400000">
            <a:off x="3271838" y="-2184388"/>
            <a:ext cx="5851525" cy="107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 rot="5400000">
            <a:off x="3833019" y="-1623212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1"/>
          </p:nvPr>
        </p:nvSpPr>
        <p:spPr>
          <a:xfrm>
            <a:off x="4766733" y="27306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2"/>
          </p:nvPr>
        </p:nvSpPr>
        <p:spPr>
          <a:xfrm>
            <a:off x="609603" y="1435103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body" idx="3"/>
          </p:nvPr>
        </p:nvSpPr>
        <p:spPr>
          <a:xfrm>
            <a:off x="6193374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body" idx="4"/>
          </p:nvPr>
        </p:nvSpPr>
        <p:spPr>
          <a:xfrm>
            <a:off x="6193374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1"/>
          </p:nvPr>
        </p:nvSpPr>
        <p:spPr>
          <a:xfrm>
            <a:off x="812800" y="1600206"/>
            <a:ext cx="7213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2"/>
          </p:nvPr>
        </p:nvSpPr>
        <p:spPr>
          <a:xfrm>
            <a:off x="8229600" y="1600206"/>
            <a:ext cx="7213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>
            <a:off x="963084" y="440691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0EC">
            <a:alpha val="23529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35"/>
          <p:cNvSpPr txBox="1"/>
          <p:nvPr/>
        </p:nvSpPr>
        <p:spPr>
          <a:xfrm>
            <a:off x="407243" y="1687111"/>
            <a:ext cx="5255804" cy="521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4045C"/>
              </a:buClr>
              <a:buSzPts val="4700"/>
              <a:buFont typeface="Calibri"/>
              <a:buNone/>
            </a:pPr>
            <a:r>
              <a:rPr lang="en-US" sz="4000" dirty="0">
                <a:latin typeface="Algerian" panose="04020705040A02060702" pitchFamily="82" charset="0"/>
              </a:rPr>
              <a:t>Team Name Details </a:t>
            </a:r>
            <a:endParaRPr sz="4000" dirty="0">
              <a:latin typeface="Algerian" panose="04020705040A02060702" pitchFamily="82" charset="0"/>
            </a:endParaRPr>
          </a:p>
        </p:txBody>
      </p:sp>
      <p:pic>
        <p:nvPicPr>
          <p:cNvPr id="292" name="Google Shape;292;p35" descr="Sairam_logo-removebg-preview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308714" y="5997677"/>
            <a:ext cx="1790700" cy="65394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3" name="Google Shape;293;p35" descr="Chairman-Logo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96637" y="5916612"/>
            <a:ext cx="735012" cy="73501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4B0E858-7226-885C-BC49-D2A7D5F76303}"/>
              </a:ext>
            </a:extLst>
          </p:cNvPr>
          <p:cNvSpPr txBox="1"/>
          <p:nvPr/>
        </p:nvSpPr>
        <p:spPr>
          <a:xfrm>
            <a:off x="1808802" y="344214"/>
            <a:ext cx="77084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chemeClr val="accent4">
                    <a:lumMod val="50000"/>
                  </a:schemeClr>
                </a:solidFill>
                <a:latin typeface="Algerian" panose="04020705040A02060702" pitchFamily="82" charset="0"/>
              </a:rPr>
              <a:t>Leo summit hack’26</a:t>
            </a:r>
            <a:endParaRPr lang="en-IN" sz="6000" dirty="0">
              <a:solidFill>
                <a:schemeClr val="accent4">
                  <a:lumMod val="50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6F2DE2-B80A-503F-4D82-E5C53AC37CAD}"/>
              </a:ext>
            </a:extLst>
          </p:cNvPr>
          <p:cNvSpPr txBox="1"/>
          <p:nvPr/>
        </p:nvSpPr>
        <p:spPr>
          <a:xfrm>
            <a:off x="816078" y="2544156"/>
            <a:ext cx="40410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>
                <a:latin typeface="Algerian" panose="04020705040A02060702" pitchFamily="82" charset="0"/>
              </a:rPr>
              <a:t>Team Name :      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E8B4C8-2AC7-4E23-C59A-71EE141A44C2}"/>
              </a:ext>
            </a:extLst>
          </p:cNvPr>
          <p:cNvSpPr txBox="1"/>
          <p:nvPr/>
        </p:nvSpPr>
        <p:spPr>
          <a:xfrm>
            <a:off x="2133600" y="3254477"/>
            <a:ext cx="7058894" cy="2979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>
                <a:latin typeface="Agency FB" panose="020B0503020202020204" pitchFamily="34" charset="0"/>
              </a:rPr>
              <a:t>Member 1</a:t>
            </a:r>
          </a:p>
          <a:p>
            <a:pPr marL="514350" indent="-5143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>
                <a:latin typeface="Agency FB" panose="020B0503020202020204" pitchFamily="34" charset="0"/>
              </a:rPr>
              <a:t>Member 2</a:t>
            </a:r>
          </a:p>
          <a:p>
            <a:pPr marL="514350" indent="-5143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>
                <a:latin typeface="Agency FB" panose="020B0503020202020204" pitchFamily="34" charset="0"/>
              </a:rPr>
              <a:t>Member 3</a:t>
            </a:r>
          </a:p>
          <a:p>
            <a:pPr marL="514350" indent="-5143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>
                <a:latin typeface="Agency FB" panose="020B0503020202020204" pitchFamily="34" charset="0"/>
              </a:rPr>
              <a:t>Member 4</a:t>
            </a:r>
            <a:endParaRPr lang="en-IN" sz="3200" dirty="0">
              <a:latin typeface="Agency FB" panose="020B0503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55DE60E-15DF-C9CB-E956-628F8CA2B06F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encilGrayscale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098854" y="314500"/>
            <a:ext cx="792066" cy="86038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290">
          <a:extLst>
            <a:ext uri="{FF2B5EF4-FFF2-40B4-BE49-F238E27FC236}">
              <a16:creationId xmlns:a16="http://schemas.microsoft.com/office/drawing/2014/main" id="{D4D48EBC-4380-EA45-AD65-7F453FAA83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2" name="Google Shape;292;p35" descr="Sairam_logo-removebg-preview.png">
            <a:extLst>
              <a:ext uri="{FF2B5EF4-FFF2-40B4-BE49-F238E27FC236}">
                <a16:creationId xmlns:a16="http://schemas.microsoft.com/office/drawing/2014/main" id="{CB70EB71-509B-1C60-FA22-43F40D8844D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310482" y="5997677"/>
            <a:ext cx="1790700" cy="65394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3" name="Google Shape;293;p35" descr="Chairman-Logo.png">
            <a:extLst>
              <a:ext uri="{FF2B5EF4-FFF2-40B4-BE49-F238E27FC236}">
                <a16:creationId xmlns:a16="http://schemas.microsoft.com/office/drawing/2014/main" id="{46E13C1C-F8A7-CC73-2764-522EF0DA8772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96637" y="5916612"/>
            <a:ext cx="735012" cy="73501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2A7F535-357B-9DAA-4A19-4FE2997B1DEC}"/>
              </a:ext>
            </a:extLst>
          </p:cNvPr>
          <p:cNvSpPr txBox="1"/>
          <p:nvPr/>
        </p:nvSpPr>
        <p:spPr>
          <a:xfrm>
            <a:off x="1015129" y="285136"/>
            <a:ext cx="10181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Algerian" panose="04020705040A02060702" pitchFamily="82" charset="0"/>
              </a:rPr>
              <a:t>Problem statement - Introduction</a:t>
            </a:r>
            <a:endParaRPr lang="en-IN" sz="4400" dirty="0">
              <a:latin typeface="Algerian" panose="04020705040A02060702" pitchFamily="8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1F7AE9-AE06-7D25-DA14-F539FA8AE472}"/>
              </a:ext>
            </a:extLst>
          </p:cNvPr>
          <p:cNvSpPr txBox="1"/>
          <p:nvPr/>
        </p:nvSpPr>
        <p:spPr>
          <a:xfrm>
            <a:off x="1015129" y="1661653"/>
            <a:ext cx="7529103" cy="3401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Schoolbook" panose="02040604050505020304" pitchFamily="18" charset="0"/>
              </a:rPr>
              <a:t>  Brief description of the problem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Schoolbook" panose="02040604050505020304" pitchFamily="18" charset="0"/>
              </a:rPr>
              <a:t>  Why this problem is important ?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Schoolbook" panose="02040604050505020304" pitchFamily="18" charset="0"/>
              </a:rPr>
              <a:t>  Who is affected ?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Schoolbook" panose="02040604050505020304" pitchFamily="18" charset="0"/>
              </a:rPr>
              <a:t>  Current challenges faced</a:t>
            </a:r>
            <a:endParaRPr lang="en-IN" sz="2800" dirty="0">
              <a:latin typeface="Century Schoolbook" panose="020406040505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AF1C6C-6710-7EEF-8239-F54748EC6734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encilGrayscale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289923" y="206376"/>
            <a:ext cx="735012" cy="798405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4095603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290">
          <a:extLst>
            <a:ext uri="{FF2B5EF4-FFF2-40B4-BE49-F238E27FC236}">
              <a16:creationId xmlns:a16="http://schemas.microsoft.com/office/drawing/2014/main" id="{7A3D2FB6-1758-4658-FDD4-6928D0F0FA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2" name="Google Shape;292;p35" descr="Sairam_logo-removebg-preview.png">
            <a:extLst>
              <a:ext uri="{FF2B5EF4-FFF2-40B4-BE49-F238E27FC236}">
                <a16:creationId xmlns:a16="http://schemas.microsoft.com/office/drawing/2014/main" id="{64C7EB6C-2EA6-A544-9383-C1DBB592907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310482" y="5997677"/>
            <a:ext cx="1790700" cy="65394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3" name="Google Shape;293;p35" descr="Chairman-Logo.png">
            <a:extLst>
              <a:ext uri="{FF2B5EF4-FFF2-40B4-BE49-F238E27FC236}">
                <a16:creationId xmlns:a16="http://schemas.microsoft.com/office/drawing/2014/main" id="{2DF7153A-1454-370D-9E66-4B51C21085F6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96637" y="5916612"/>
            <a:ext cx="735012" cy="73501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C8B3869-E7BB-59C8-2F80-1AC0A6312C9F}"/>
              </a:ext>
            </a:extLst>
          </p:cNvPr>
          <p:cNvSpPr txBox="1"/>
          <p:nvPr/>
        </p:nvSpPr>
        <p:spPr>
          <a:xfrm>
            <a:off x="3178226" y="373627"/>
            <a:ext cx="55823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Algerian" panose="04020705040A02060702" pitchFamily="82" charset="0"/>
              </a:rPr>
              <a:t>Proposed solution</a:t>
            </a:r>
            <a:endParaRPr lang="en-IN" sz="4400" dirty="0">
              <a:latin typeface="Algerian" panose="04020705040A02060702" pitchFamily="8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9579BF-F39C-9245-2550-7A125A9EDC50}"/>
              </a:ext>
            </a:extLst>
          </p:cNvPr>
          <p:cNvSpPr txBox="1"/>
          <p:nvPr/>
        </p:nvSpPr>
        <p:spPr>
          <a:xfrm>
            <a:off x="1015129" y="1661653"/>
            <a:ext cx="7529103" cy="3401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Schoolbook" panose="02040604050505020304" pitchFamily="18" charset="0"/>
              </a:rPr>
              <a:t> Overview of the solution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Schoolbook" panose="02040604050505020304" pitchFamily="18" charset="0"/>
              </a:rPr>
              <a:t> Key features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Schoolbook" panose="02040604050505020304" pitchFamily="18" charset="0"/>
              </a:rPr>
              <a:t> How it works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Schoolbook" panose="02040604050505020304" pitchFamily="18" charset="0"/>
              </a:rPr>
              <a:t> Expected impact</a:t>
            </a:r>
            <a:endParaRPr lang="en-IN" sz="2800" dirty="0">
              <a:latin typeface="Century Schoolbook" panose="020406040505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00A1A15-0326-1B69-C617-A031097D4AC3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encilGrayscale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953278" y="373627"/>
            <a:ext cx="880588" cy="956536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3202811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290">
          <a:extLst>
            <a:ext uri="{FF2B5EF4-FFF2-40B4-BE49-F238E27FC236}">
              <a16:creationId xmlns:a16="http://schemas.microsoft.com/office/drawing/2014/main" id="{FD03D17F-96C9-6004-30E3-C9004A2146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2" name="Google Shape;292;p35" descr="Sairam_logo-removebg-preview.png">
            <a:extLst>
              <a:ext uri="{FF2B5EF4-FFF2-40B4-BE49-F238E27FC236}">
                <a16:creationId xmlns:a16="http://schemas.microsoft.com/office/drawing/2014/main" id="{54B3F826-51A5-4E5E-8E0E-0987F99D279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310482" y="5997677"/>
            <a:ext cx="1790700" cy="65394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3" name="Google Shape;293;p35" descr="Chairman-Logo.png">
            <a:extLst>
              <a:ext uri="{FF2B5EF4-FFF2-40B4-BE49-F238E27FC236}">
                <a16:creationId xmlns:a16="http://schemas.microsoft.com/office/drawing/2014/main" id="{B71458C8-B0D7-A7BD-10E6-19703EDAF052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96637" y="5916612"/>
            <a:ext cx="735012" cy="73501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2000CA9-C7A4-83B1-A1BC-BEEB3FAD68E3}"/>
              </a:ext>
            </a:extLst>
          </p:cNvPr>
          <p:cNvSpPr txBox="1"/>
          <p:nvPr/>
        </p:nvSpPr>
        <p:spPr>
          <a:xfrm>
            <a:off x="2647283" y="353962"/>
            <a:ext cx="64770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Algerian" panose="04020705040A02060702" pitchFamily="82" charset="0"/>
              </a:rPr>
              <a:t>Research and survey</a:t>
            </a:r>
            <a:endParaRPr lang="en-IN" sz="4400" dirty="0">
              <a:latin typeface="Algerian" panose="04020705040A02060702" pitchFamily="8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DA67B6-DD57-F16D-4D17-1E7A41C7D1E3}"/>
              </a:ext>
            </a:extLst>
          </p:cNvPr>
          <p:cNvSpPr txBox="1"/>
          <p:nvPr/>
        </p:nvSpPr>
        <p:spPr>
          <a:xfrm>
            <a:off x="1015129" y="1661653"/>
            <a:ext cx="7529103" cy="3401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Schoolbook" panose="02040604050505020304" pitchFamily="18" charset="0"/>
              </a:rPr>
              <a:t> Research methodology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Schoolbook" panose="02040604050505020304" pitchFamily="18" charset="0"/>
              </a:rPr>
              <a:t> Survey details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Schoolbook" panose="02040604050505020304" pitchFamily="18" charset="0"/>
              </a:rPr>
              <a:t> Key findings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Schoolbook" panose="02040604050505020304" pitchFamily="18" charset="0"/>
              </a:rPr>
              <a:t> Data insights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236B49E-D810-95D7-B09C-632DAE3907DD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encilGrayscale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935175" y="353961"/>
            <a:ext cx="898691" cy="976201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1342760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290">
          <a:extLst>
            <a:ext uri="{FF2B5EF4-FFF2-40B4-BE49-F238E27FC236}">
              <a16:creationId xmlns:a16="http://schemas.microsoft.com/office/drawing/2014/main" id="{630B8C53-313E-A853-8E38-F5B04FC143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2" name="Google Shape;292;p35" descr="Sairam_logo-removebg-preview.png">
            <a:extLst>
              <a:ext uri="{FF2B5EF4-FFF2-40B4-BE49-F238E27FC236}">
                <a16:creationId xmlns:a16="http://schemas.microsoft.com/office/drawing/2014/main" id="{E34E1097-419F-7584-95D2-3EB812FA398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310482" y="5997677"/>
            <a:ext cx="1790700" cy="65394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3" name="Google Shape;293;p35" descr="Chairman-Logo.png">
            <a:extLst>
              <a:ext uri="{FF2B5EF4-FFF2-40B4-BE49-F238E27FC236}">
                <a16:creationId xmlns:a16="http://schemas.microsoft.com/office/drawing/2014/main" id="{FF63D894-3229-3D52-9EEC-1C61BCB50B9C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96637" y="5916612"/>
            <a:ext cx="735012" cy="73501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7407488-F514-BCFF-5780-7AEE2AF36C16}"/>
              </a:ext>
            </a:extLst>
          </p:cNvPr>
          <p:cNvSpPr txBox="1"/>
          <p:nvPr/>
        </p:nvSpPr>
        <p:spPr>
          <a:xfrm>
            <a:off x="3954975" y="363795"/>
            <a:ext cx="34880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Algerian" panose="04020705040A02060702" pitchFamily="82" charset="0"/>
              </a:rPr>
              <a:t>Feasibility</a:t>
            </a:r>
            <a:endParaRPr lang="en-IN" sz="4400" dirty="0">
              <a:latin typeface="Algerian" panose="04020705040A02060702" pitchFamily="8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CFB493-634F-03F4-B875-BB14F17FA0ED}"/>
              </a:ext>
            </a:extLst>
          </p:cNvPr>
          <p:cNvSpPr txBox="1"/>
          <p:nvPr/>
        </p:nvSpPr>
        <p:spPr>
          <a:xfrm>
            <a:off x="1015129" y="1661653"/>
            <a:ext cx="7529103" cy="3401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Schoolbook" panose="02040604050505020304" pitchFamily="18" charset="0"/>
              </a:rPr>
              <a:t> Technical feasibility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Schoolbook" panose="02040604050505020304" pitchFamily="18" charset="0"/>
              </a:rPr>
              <a:t>  Financial feasibility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Schoolbook" panose="02040604050505020304" pitchFamily="18" charset="0"/>
              </a:rPr>
              <a:t> Operational feasibility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Schoolbook" panose="02040604050505020304" pitchFamily="18" charset="0"/>
              </a:rPr>
              <a:t> Future scope</a:t>
            </a:r>
            <a:endParaRPr lang="en-IN" sz="2800" dirty="0">
              <a:latin typeface="Century Schoolbook" panose="020406040505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2D861DB-F1E8-37C9-A3EB-4DB39D4A1B10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encilGrayscale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856451" y="268447"/>
            <a:ext cx="977415" cy="1061715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3354038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C6D9F0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88</Words>
  <Application>Microsoft Office PowerPoint</Application>
  <PresentationFormat>Widescreen</PresentationFormat>
  <Paragraphs>27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Agency FB</vt:lpstr>
      <vt:lpstr>Algerian</vt:lpstr>
      <vt:lpstr>Arial</vt:lpstr>
      <vt:lpstr>Calibri</vt:lpstr>
      <vt:lpstr>Century Schoolbook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PARI R</dc:creator>
  <cp:lastModifiedBy>matheshwaran2022@gmail.com</cp:lastModifiedBy>
  <cp:revision>2</cp:revision>
  <dcterms:modified xsi:type="dcterms:W3CDTF">2026-02-15T03:58:07Z</dcterms:modified>
</cp:coreProperties>
</file>